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63" r:id="rId5"/>
    <p:sldId id="267" r:id="rId6"/>
    <p:sldId id="268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90%E0%AE%AE%E0%AF%8D%E0%AE%AA%E0%AF%86%E0%AE%B0%E0%AF%81%E0%AE%99%E0%AF%8D_%E0%AE%95%E0%AE%BE%E0%AE%AA%E0%AF%8D%E0%AE%AA%E0%AE%BF%E0%AE%AF%E0%AE%99%E0%AF%8D%E0%AE%95%E0%AE%B3%E0%AF%8D" TargetMode="External"/><Relationship Id="rId2" Type="http://schemas.openxmlformats.org/officeDocument/2006/relationships/hyperlink" Target="https://ta.wikipedia.org/wiki/%E0%AE%A4%E0%AE%AE%E0%AE%BF%E0%AE%B4%E0%AF%8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399"/>
          </a:xfrm>
        </p:spPr>
        <p:txBody>
          <a:bodyPr/>
          <a:lstStyle/>
          <a:p>
            <a:r>
              <a:rPr lang="en-US" dirty="0" err="1" smtClean="0"/>
              <a:t>சிலப்பதிகாரம்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5105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ns\Desktop\July-2012000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6705599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சிலப்பதிகாரம்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சிலம்பு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algn="ctr"/>
            <a:endParaRPr lang="en-US" sz="3100" dirty="0" smtClean="0"/>
          </a:p>
          <a:p>
            <a:pPr algn="ctr"/>
            <a:r>
              <a:rPr lang="en-US" sz="9600" dirty="0" err="1" smtClean="0"/>
              <a:t>சிலம்பு</a:t>
            </a:r>
            <a:endParaRPr lang="en-US" sz="9600" dirty="0" smtClean="0"/>
          </a:p>
          <a:p>
            <a:pPr algn="ctr"/>
            <a:endParaRPr lang="en-US" dirty="0"/>
          </a:p>
        </p:txBody>
      </p:sp>
      <p:pic>
        <p:nvPicPr>
          <p:cNvPr id="2050" name="Picture 2" descr="C:\Users\sns\Desktop\silambu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1" y="2743200"/>
            <a:ext cx="3080392" cy="3505200"/>
          </a:xfrm>
          <a:prstGeom prst="rect">
            <a:avLst/>
          </a:prstGeom>
          <a:noFill/>
        </p:spPr>
      </p:pic>
      <p:pic>
        <p:nvPicPr>
          <p:cNvPr id="2051" name="Picture 3" descr="C:\Users\sns\Desktop\image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743200"/>
            <a:ext cx="28194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ta-IN" b="1" dirty="0" smtClean="0"/>
              <a:t>காண்டங்கள்</a:t>
            </a:r>
            <a:br>
              <a:rPr lang="ta-IN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/>
              <a:t>புகார் காண்டம்</a:t>
            </a:r>
            <a:r>
              <a:rPr lang="en-US" dirty="0" smtClean="0"/>
              <a:t> [10 </a:t>
            </a:r>
            <a:r>
              <a:rPr lang="en-US" dirty="0" err="1" smtClean="0"/>
              <a:t>காதைகள்</a:t>
            </a:r>
            <a:r>
              <a:rPr lang="en-US" dirty="0" smtClean="0"/>
              <a:t>]</a:t>
            </a:r>
            <a:endParaRPr lang="ta-IN" dirty="0" smtClean="0"/>
          </a:p>
          <a:p>
            <a:endParaRPr lang="en-US" dirty="0" smtClean="0"/>
          </a:p>
          <a:p>
            <a:r>
              <a:rPr lang="ta-IN" dirty="0" smtClean="0"/>
              <a:t>மதுரை காண்டம்</a:t>
            </a:r>
            <a:r>
              <a:rPr lang="en-US" dirty="0" smtClean="0"/>
              <a:t> [13 </a:t>
            </a:r>
            <a:r>
              <a:rPr lang="en-US" dirty="0" err="1" smtClean="0"/>
              <a:t>காதைகள்</a:t>
            </a:r>
            <a:r>
              <a:rPr lang="en-US" dirty="0" smtClean="0"/>
              <a:t>]</a:t>
            </a:r>
            <a:endParaRPr lang="ta-IN" dirty="0" smtClean="0"/>
          </a:p>
          <a:p>
            <a:endParaRPr lang="en-US" dirty="0" smtClean="0"/>
          </a:p>
          <a:p>
            <a:r>
              <a:rPr lang="ta-IN" dirty="0" smtClean="0"/>
              <a:t>வஞ்சிக் காண்டம்</a:t>
            </a:r>
            <a:r>
              <a:rPr lang="en-US" dirty="0" smtClean="0"/>
              <a:t> [7 </a:t>
            </a:r>
            <a:r>
              <a:rPr lang="en-US" dirty="0" err="1" smtClean="0"/>
              <a:t>காதைகள்</a:t>
            </a:r>
            <a:r>
              <a:rPr lang="en-US" dirty="0" smtClean="0"/>
              <a:t>]</a:t>
            </a:r>
            <a:endParaRPr lang="ta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சிறப்பு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a-IN" dirty="0" smtClean="0">
                <a:hlinkClick r:id="rId2" tooltip="தமிழ்"/>
              </a:rPr>
              <a:t>தமிழில்</a:t>
            </a:r>
            <a:r>
              <a:rPr lang="ta-IN" dirty="0" smtClean="0"/>
              <a:t> எழுதப்பட்ட </a:t>
            </a:r>
            <a:r>
              <a:rPr lang="ta-IN" u="sng" dirty="0" smtClean="0">
                <a:hlinkClick r:id="rId3" tooltip="ஐம்பெருங் காப்பியங்கள்"/>
              </a:rPr>
              <a:t>ஐம்பெருங் காப்பியங்களில்</a:t>
            </a:r>
            <a:r>
              <a:rPr lang="ta-IN" dirty="0" smtClean="0"/>
              <a:t>ஒன்று</a:t>
            </a:r>
            <a:r>
              <a:rPr lang="en-US" dirty="0" smtClean="0"/>
              <a:t>.</a:t>
            </a:r>
          </a:p>
          <a:p>
            <a:r>
              <a:rPr lang="ta-IN" dirty="0" smtClean="0"/>
              <a:t>'பாட்டிடையிட்ட தொடர்நிலைச் செய்யுள்' </a:t>
            </a:r>
            <a:endParaRPr lang="en-US" dirty="0" smtClean="0"/>
          </a:p>
          <a:p>
            <a:r>
              <a:rPr lang="en-US" dirty="0" err="1" smtClean="0"/>
              <a:t>முத்தமிழ்</a:t>
            </a:r>
            <a:r>
              <a:rPr lang="en-US" dirty="0" smtClean="0"/>
              <a:t> </a:t>
            </a:r>
            <a:r>
              <a:rPr lang="en-US" dirty="0" err="1" smtClean="0"/>
              <a:t>காப்பியம்</a:t>
            </a:r>
            <a:endParaRPr lang="en-US" dirty="0" smtClean="0"/>
          </a:p>
          <a:p>
            <a:r>
              <a:rPr lang="en-US" dirty="0" err="1" smtClean="0"/>
              <a:t>குடிமக்கள்</a:t>
            </a:r>
            <a:r>
              <a:rPr lang="en-US" dirty="0" smtClean="0"/>
              <a:t> </a:t>
            </a:r>
            <a:r>
              <a:rPr lang="en-US" dirty="0" err="1" smtClean="0"/>
              <a:t>காப்பியம்</a:t>
            </a:r>
            <a:endParaRPr lang="en-US" dirty="0" smtClean="0"/>
          </a:p>
          <a:p>
            <a:r>
              <a:rPr lang="en-US" dirty="0" err="1" smtClean="0"/>
              <a:t>பெண்மை</a:t>
            </a:r>
            <a:r>
              <a:rPr lang="en-US" dirty="0" smtClean="0"/>
              <a:t> </a:t>
            </a:r>
            <a:r>
              <a:rPr lang="en-US" dirty="0" err="1" smtClean="0"/>
              <a:t>போற்றும்</a:t>
            </a:r>
            <a:r>
              <a:rPr lang="en-US" dirty="0" smtClean="0"/>
              <a:t> </a:t>
            </a:r>
            <a:r>
              <a:rPr lang="en-US" dirty="0" err="1" smtClean="0"/>
              <a:t>காப்பியம்</a:t>
            </a:r>
            <a:endParaRPr lang="en-US" dirty="0" smtClean="0"/>
          </a:p>
          <a:p>
            <a:r>
              <a:rPr lang="en-US" dirty="0" err="1" smtClean="0"/>
              <a:t>பொதுமைக்</a:t>
            </a:r>
            <a:r>
              <a:rPr lang="en-US" dirty="0" smtClean="0"/>
              <a:t> </a:t>
            </a:r>
            <a:r>
              <a:rPr lang="en-US" dirty="0" err="1" smtClean="0"/>
              <a:t>காப்பியம்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இரட்டை</a:t>
            </a:r>
            <a:r>
              <a:rPr lang="en-US" dirty="0" smtClean="0"/>
              <a:t> </a:t>
            </a:r>
            <a:r>
              <a:rPr lang="en-US" dirty="0" err="1" smtClean="0"/>
              <a:t>காப்பியங்கள்</a:t>
            </a:r>
            <a:r>
              <a:rPr lang="en-US" dirty="0" smtClean="0"/>
              <a:t> – </a:t>
            </a:r>
            <a:r>
              <a:rPr lang="en-US" dirty="0" err="1" smtClean="0"/>
              <a:t>மணிமேகலை</a:t>
            </a:r>
            <a:r>
              <a:rPr lang="en-US" dirty="0" smtClean="0"/>
              <a:t>, </a:t>
            </a:r>
            <a:r>
              <a:rPr lang="en-US" dirty="0" err="1" smtClean="0"/>
              <a:t>சிலப்பதிகாரம்</a:t>
            </a:r>
            <a:endParaRPr lang="en-US" dirty="0" smtClean="0"/>
          </a:p>
          <a:p>
            <a:r>
              <a:rPr lang="ta-IN" dirty="0" smtClean="0"/>
              <a:t>‘நெஞ்சை அள்ளும் சிலப்பதிகாரம் என்றோர் மணியாரம் படைத்த தமிழ்நாடு, என்பது கவியரசர் பாரதியாரின் வாக்கு.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நீதிகள்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அரசியல்</a:t>
            </a:r>
            <a:r>
              <a:rPr lang="en-US" dirty="0" smtClean="0"/>
              <a:t> </a:t>
            </a:r>
            <a:r>
              <a:rPr lang="en-US" dirty="0" err="1" smtClean="0"/>
              <a:t>பிழைத்தோர்க்கு</a:t>
            </a:r>
            <a:r>
              <a:rPr lang="en-US" dirty="0" smtClean="0"/>
              <a:t> </a:t>
            </a:r>
            <a:r>
              <a:rPr lang="en-US" dirty="0" err="1" smtClean="0"/>
              <a:t>அறம்</a:t>
            </a:r>
            <a:r>
              <a:rPr lang="en-US" dirty="0" smtClean="0"/>
              <a:t> </a:t>
            </a:r>
            <a:r>
              <a:rPr lang="en-US" dirty="0" err="1" smtClean="0"/>
              <a:t>கூற்றாகும்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உரைசால்</a:t>
            </a:r>
            <a:r>
              <a:rPr lang="en-US" dirty="0" smtClean="0"/>
              <a:t> </a:t>
            </a:r>
            <a:r>
              <a:rPr lang="en-US" dirty="0" err="1" smtClean="0"/>
              <a:t>பத்தினியை</a:t>
            </a:r>
            <a:r>
              <a:rPr lang="en-US" dirty="0" smtClean="0"/>
              <a:t> </a:t>
            </a:r>
            <a:r>
              <a:rPr lang="en-US" dirty="0" err="1" smtClean="0"/>
              <a:t>உயர்ந்தோர்</a:t>
            </a:r>
            <a:r>
              <a:rPr lang="en-US" dirty="0" smtClean="0"/>
              <a:t> </a:t>
            </a:r>
            <a:r>
              <a:rPr lang="en-US" dirty="0" err="1" smtClean="0"/>
              <a:t>ஏத்துவர்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ஊழ்வினை</a:t>
            </a:r>
            <a:r>
              <a:rPr lang="en-US" dirty="0" smtClean="0"/>
              <a:t> </a:t>
            </a:r>
            <a:r>
              <a:rPr lang="en-US" dirty="0" err="1" smtClean="0"/>
              <a:t>உருத்து</a:t>
            </a:r>
            <a:r>
              <a:rPr lang="en-US" dirty="0" smtClean="0"/>
              <a:t> </a:t>
            </a:r>
            <a:r>
              <a:rPr lang="en-US" dirty="0" err="1" smtClean="0"/>
              <a:t>வந்து</a:t>
            </a:r>
            <a:r>
              <a:rPr lang="en-US" dirty="0" smtClean="0"/>
              <a:t> </a:t>
            </a:r>
            <a:r>
              <a:rPr lang="en-US" dirty="0" err="1" smtClean="0"/>
              <a:t>ஊட்டும்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இளங்கோவடிகள்</a:t>
            </a:r>
            <a:endParaRPr lang="en-US" dirty="0"/>
          </a:p>
        </p:txBody>
      </p:sp>
      <p:pic>
        <p:nvPicPr>
          <p:cNvPr id="3075" name="Picture 3" descr="C:\Users\sns\Desktop\a01110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143000"/>
            <a:ext cx="45720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இளங்கோவடிகள்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இமையவரம்பன்</a:t>
            </a:r>
            <a:r>
              <a:rPr lang="en-US" dirty="0" smtClean="0"/>
              <a:t> </a:t>
            </a:r>
            <a:r>
              <a:rPr lang="en-US" dirty="0" err="1" smtClean="0"/>
              <a:t>நெடுஞ்சேரலாதன்</a:t>
            </a:r>
            <a:r>
              <a:rPr lang="en-US" dirty="0" smtClean="0"/>
              <a:t> –</a:t>
            </a:r>
            <a:r>
              <a:rPr lang="en-US" dirty="0" err="1" smtClean="0"/>
              <a:t>நற்சோணை</a:t>
            </a:r>
            <a:endParaRPr lang="en-US" dirty="0" smtClean="0"/>
          </a:p>
          <a:p>
            <a:r>
              <a:rPr lang="en-US" dirty="0" err="1" smtClean="0"/>
              <a:t>சேரன்</a:t>
            </a:r>
            <a:r>
              <a:rPr lang="en-US" dirty="0" smtClean="0"/>
              <a:t> </a:t>
            </a:r>
            <a:r>
              <a:rPr lang="en-US" dirty="0" err="1" smtClean="0"/>
              <a:t>செங்குட்டுவனின்</a:t>
            </a:r>
            <a:r>
              <a:rPr lang="en-US" dirty="0" smtClean="0"/>
              <a:t> </a:t>
            </a:r>
            <a:r>
              <a:rPr lang="en-US" dirty="0" err="1" smtClean="0"/>
              <a:t>தம்பி</a:t>
            </a:r>
            <a:endParaRPr lang="en-US" dirty="0" smtClean="0"/>
          </a:p>
          <a:p>
            <a:r>
              <a:rPr lang="en-US" dirty="0" err="1" smtClean="0"/>
              <a:t>குட்டுவன்</a:t>
            </a:r>
            <a:r>
              <a:rPr lang="en-US" dirty="0" smtClean="0"/>
              <a:t> </a:t>
            </a:r>
            <a:r>
              <a:rPr lang="en-US" dirty="0" err="1" smtClean="0"/>
              <a:t>சேரல்</a:t>
            </a:r>
            <a:endParaRPr lang="en-US" dirty="0" smtClean="0"/>
          </a:p>
          <a:p>
            <a:r>
              <a:rPr lang="en-US" dirty="0" err="1" smtClean="0"/>
              <a:t>சமண</a:t>
            </a:r>
            <a:r>
              <a:rPr lang="en-US" dirty="0" smtClean="0"/>
              <a:t> </a:t>
            </a:r>
            <a:r>
              <a:rPr lang="en-US" dirty="0" err="1" smtClean="0"/>
              <a:t>சமயம்</a:t>
            </a:r>
            <a:endParaRPr lang="en-US" dirty="0" smtClean="0"/>
          </a:p>
          <a:p>
            <a:r>
              <a:rPr lang="en-US" dirty="0" err="1" smtClean="0"/>
              <a:t>சிலப்பதிகாரம்</a:t>
            </a:r>
            <a:endParaRPr lang="en-US" dirty="0" smtClean="0"/>
          </a:p>
          <a:p>
            <a:r>
              <a:rPr lang="en-US" dirty="0" smtClean="0"/>
              <a:t>கி.பி.2ம் </a:t>
            </a:r>
            <a:r>
              <a:rPr lang="en-US" dirty="0" err="1" smtClean="0"/>
              <a:t>நூற்றாண்டு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சிலப்பதிகாரம்</vt:lpstr>
      <vt:lpstr>சிலப்பதிகாரம்</vt:lpstr>
      <vt:lpstr> காண்டங்கள் </vt:lpstr>
      <vt:lpstr>சிறப்பு</vt:lpstr>
      <vt:lpstr>Slide 5</vt:lpstr>
      <vt:lpstr> நீதிகள்</vt:lpstr>
      <vt:lpstr>இளங்கோவடிகள்</vt:lpstr>
      <vt:lpstr>இளங்கோவடிகள்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சிலப்பதிகாரம்</dc:title>
  <dc:creator>sns</dc:creator>
  <cp:lastModifiedBy>sns</cp:lastModifiedBy>
  <cp:revision>25</cp:revision>
  <dcterms:created xsi:type="dcterms:W3CDTF">2006-08-16T00:00:00Z</dcterms:created>
  <dcterms:modified xsi:type="dcterms:W3CDTF">2019-07-03T05:25:37Z</dcterms:modified>
</cp:coreProperties>
</file>